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3"/>
  </p:notesMasterIdLst>
  <p:sldIdLst>
    <p:sldId id="319" r:id="rId2"/>
    <p:sldId id="256" r:id="rId3"/>
    <p:sldId id="257" r:id="rId4"/>
    <p:sldId id="258" r:id="rId5"/>
    <p:sldId id="259" r:id="rId6"/>
    <p:sldId id="260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</p:sldIdLst>
  <p:sldSz cx="9144000" cy="5143500" type="screen16x9"/>
  <p:notesSz cx="6858000" cy="9144000"/>
  <p:embeddedFontLst>
    <p:embeddedFont>
      <p:font typeface="Baskerville Old Face" panose="02020602080505020303" pitchFamily="18" charset="0"/>
      <p:regular r:id="rId24"/>
    </p:embeddedFont>
    <p:embeddedFont>
      <p:font typeface="Comfortaa" panose="020B0604020202020204" charset="0"/>
      <p:regular r:id="rId25"/>
      <p:bold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rbitron" panose="020B0604020202020204" charset="0"/>
      <p:regular r:id="rId31"/>
      <p:bold r:id="rId32"/>
    </p:embeddedFont>
    <p:embeddedFont>
      <p:font typeface="Orbitron Medium" panose="020B0604020202020204" charset="0"/>
      <p:regular r:id="rId33"/>
      <p:bold r:id="rId34"/>
    </p:embeddedFont>
    <p:embeddedFont>
      <p:font typeface="Roboto Condensed Light" panose="02000000000000000000" pitchFamily="2" charset="0"/>
      <p:regular r:id="rId35"/>
      <p: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D52B8E-B8B4-475B-9F7A-71B9BD758AC0}">
  <a:tblStyle styleId="{27D52B8E-B8B4-475B-9F7A-71B9BD758A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6971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8611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36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730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389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0533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130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559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17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302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18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95905f5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95905f5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895905f5e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895905f5e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069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7773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420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95905f5e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95905f5e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571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27900" y="1876125"/>
            <a:ext cx="6688200" cy="9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09925" y="2804625"/>
            <a:ext cx="29241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 rot="-5400000">
            <a:off x="-1083925" y="2336725"/>
            <a:ext cx="4053900" cy="4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041025" y="2940125"/>
            <a:ext cx="3858900" cy="16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 rot="-5400000">
            <a:off x="-1079875" y="2328125"/>
            <a:ext cx="4064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828675" y="676350"/>
            <a:ext cx="6602100" cy="3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3041025" y="3575175"/>
            <a:ext cx="3858900" cy="9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 rot="-5400000">
            <a:off x="-989125" y="2243600"/>
            <a:ext cx="4058100" cy="6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144900" cy="40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13225" y="1242700"/>
            <a:ext cx="3597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13225" y="2812600"/>
            <a:ext cx="3597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713225" y="39943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12"/>
          <p:cNvSpPr/>
          <p:nvPr/>
        </p:nvSpPr>
        <p:spPr>
          <a:xfrm>
            <a:off x="-100" y="-9500"/>
            <a:ext cx="9144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 rot="-5400000">
            <a:off x="-1076575" y="2329675"/>
            <a:ext cx="4058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1"/>
          </p:nvPr>
        </p:nvSpPr>
        <p:spPr>
          <a:xfrm>
            <a:off x="2311110" y="780100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body" idx="2"/>
          </p:nvPr>
        </p:nvSpPr>
        <p:spPr>
          <a:xfrm>
            <a:off x="2311100" y="10755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ubTitle" idx="3"/>
          </p:nvPr>
        </p:nvSpPr>
        <p:spPr>
          <a:xfrm>
            <a:off x="2311110" y="1959975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4"/>
          </p:nvPr>
        </p:nvSpPr>
        <p:spPr>
          <a:xfrm>
            <a:off x="2311100" y="2259647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subTitle" idx="5"/>
          </p:nvPr>
        </p:nvSpPr>
        <p:spPr>
          <a:xfrm>
            <a:off x="2311238" y="3137750"/>
            <a:ext cx="26163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solidFill>
                  <a:schemeClr val="lt1"/>
                </a:solidFill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6"/>
          </p:nvPr>
        </p:nvSpPr>
        <p:spPr>
          <a:xfrm>
            <a:off x="2311100" y="3426553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7"/>
          </p:nvPr>
        </p:nvSpPr>
        <p:spPr>
          <a:xfrm>
            <a:off x="5980151" y="780100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8"/>
          </p:nvPr>
        </p:nvSpPr>
        <p:spPr>
          <a:xfrm>
            <a:off x="5980150" y="10755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9"/>
          </p:nvPr>
        </p:nvSpPr>
        <p:spPr>
          <a:xfrm>
            <a:off x="5980147" y="1959975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3"/>
          </p:nvPr>
        </p:nvSpPr>
        <p:spPr>
          <a:xfrm>
            <a:off x="5980150" y="2259650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4"/>
          </p:nvPr>
        </p:nvSpPr>
        <p:spPr>
          <a:xfrm>
            <a:off x="5964573" y="3137750"/>
            <a:ext cx="24141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Medium"/>
                <a:ea typeface="Orbitron Medium"/>
                <a:cs typeface="Orbitron Medium"/>
                <a:sym typeface="Orbitron Medium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5"/>
          </p:nvPr>
        </p:nvSpPr>
        <p:spPr>
          <a:xfrm>
            <a:off x="5980075" y="3426559"/>
            <a:ext cx="24141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16" hasCustomPrompt="1"/>
          </p:nvPr>
        </p:nvSpPr>
        <p:spPr>
          <a:xfrm>
            <a:off x="1256150" y="8563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7" hasCustomPrompt="1"/>
          </p:nvPr>
        </p:nvSpPr>
        <p:spPr>
          <a:xfrm>
            <a:off x="1256150" y="202065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18" hasCustomPrompt="1"/>
          </p:nvPr>
        </p:nvSpPr>
        <p:spPr>
          <a:xfrm>
            <a:off x="1223925" y="31850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19" hasCustomPrompt="1"/>
          </p:nvPr>
        </p:nvSpPr>
        <p:spPr>
          <a:xfrm>
            <a:off x="4909475" y="8563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 idx="20" hasCustomPrompt="1"/>
          </p:nvPr>
        </p:nvSpPr>
        <p:spPr>
          <a:xfrm>
            <a:off x="4909475" y="202065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21" hasCustomPrompt="1"/>
          </p:nvPr>
        </p:nvSpPr>
        <p:spPr>
          <a:xfrm>
            <a:off x="4877263" y="3185000"/>
            <a:ext cx="1055100" cy="43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5175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.TEST 3">
            <a:hlinkClick r:id="" action="ppaction://media"/>
            <a:extLst>
              <a:ext uri="{FF2B5EF4-FFF2-40B4-BE49-F238E27FC236}">
                <a16:creationId xmlns:a16="http://schemas.microsoft.com/office/drawing/2014/main" id="{47B2C035-E5D0-7156-208F-D55FFCA873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5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CE00681-C2AD-0345-43C5-52F1E4FFC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75" y="852247"/>
            <a:ext cx="5191850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10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82A91F-270B-DE09-CCAC-D7E390EC0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DFBEBF0-915E-9C0B-C6D9-69E7DCB2D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364" y="780800"/>
            <a:ext cx="5163271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49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B2A82D0-E50B-E9B1-B73F-470FA5028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18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1E12BD3-8A17-F506-0119-463B6EEFB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604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E3342F5-F04C-7043-9FDE-2DA88AB99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549" y="252089"/>
            <a:ext cx="5210902" cy="4639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681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95BA2DC-7551-25B4-13B4-888216DFB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2A53BEA-4609-9CD5-0915-3974E126A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21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0978DC-3587-7E47-0D39-29B377E44B80}"/>
              </a:ext>
            </a:extLst>
          </p:cNvPr>
          <p:cNvSpPr txBox="1"/>
          <p:nvPr/>
        </p:nvSpPr>
        <p:spPr>
          <a:xfrm>
            <a:off x="3102428" y="1971585"/>
            <a:ext cx="2939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359568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3C8633-43E8-C2F9-5047-9A5B489B062D}"/>
              </a:ext>
            </a:extLst>
          </p:cNvPr>
          <p:cNvSpPr txBox="1"/>
          <p:nvPr/>
        </p:nvSpPr>
        <p:spPr>
          <a:xfrm>
            <a:off x="0" y="0"/>
            <a:ext cx="921814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</a:t>
            </a:r>
            <a:r>
              <a:rPr lang="en-US" sz="20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Khayaal</a:t>
            </a:r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Khayaal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was a coincidence mixed with a bit of passion for food and cooking, So we</a:t>
            </a: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looked at the known systems which are made for restaurants and we wanted to make</a:t>
            </a: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new one that is easy to use, fast and looks good and our journey began.</a:t>
            </a:r>
          </a:p>
          <a:p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</a:t>
            </a:r>
            <a:r>
              <a:rPr lang="en-US" sz="20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Khayaal’s</a:t>
            </a:r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Name:</a:t>
            </a:r>
          </a:p>
          <a:p>
            <a:endParaRPr lang="en-US" sz="2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the name it has a funny story, So us as team SAHM everyone of us wanted</a:t>
            </a: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 name and trust me they were very weird names, So we decided to use a roulette to choose the name and </a:t>
            </a: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Khayaal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was it.</a:t>
            </a:r>
          </a:p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About </a:t>
            </a:r>
            <a:r>
              <a:rPr lang="en-US" sz="1800" b="1" u="sng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Khayaal’s</a:t>
            </a:r>
            <a:r>
              <a:rPr lang="en-US" sz="18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Features:</a:t>
            </a:r>
          </a:p>
          <a:p>
            <a:endParaRPr lang="en-US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</a:t>
            </a:r>
            <a:r>
              <a:rPr lang="en-US" sz="18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Khayaal</a:t>
            </a:r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you can track all of your Items’ prices, Materials stock and restocking them,</a:t>
            </a:r>
          </a:p>
          <a:p>
            <a:r>
              <a:rPr lang="en-US" sz="1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 profits, Bills and you can book tables for your customers with the desired time.</a:t>
            </a:r>
          </a:p>
        </p:txBody>
      </p:sp>
    </p:spTree>
    <p:extLst>
      <p:ext uri="{BB962C8B-B14F-4D97-AF65-F5344CB8AC3E}">
        <p14:creationId xmlns:p14="http://schemas.microsoft.com/office/powerpoint/2010/main" val="814403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ctrTitle"/>
          </p:nvPr>
        </p:nvSpPr>
        <p:spPr>
          <a:xfrm>
            <a:off x="1227900" y="2409021"/>
            <a:ext cx="6688200" cy="9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</a:rPr>
              <a:t>SAHM   </a:t>
            </a:r>
            <a:r>
              <a:rPr lang="en" b="1" dirty="0">
                <a:solidFill>
                  <a:schemeClr val="lt1"/>
                </a:solidFill>
              </a:rPr>
              <a:t> KHAYAAL</a:t>
            </a:r>
            <a:endParaRPr dirty="0"/>
          </a:p>
        </p:txBody>
      </p:sp>
      <p:sp>
        <p:nvSpPr>
          <p:cNvPr id="154" name="Google Shape;154;p27"/>
          <p:cNvSpPr/>
          <p:nvPr/>
        </p:nvSpPr>
        <p:spPr>
          <a:xfrm>
            <a:off x="44139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5025200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3865825" y="4061850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27"/>
          <p:cNvCxnSpPr/>
          <p:nvPr/>
        </p:nvCxnSpPr>
        <p:spPr>
          <a:xfrm>
            <a:off x="0" y="4217325"/>
            <a:ext cx="9166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16010C0-40B0-8D0F-2ED6-86A93325A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A37D31-7CD5-B367-E9C5-BA9C6379CDC6}"/>
              </a:ext>
            </a:extLst>
          </p:cNvPr>
          <p:cNvSpPr txBox="1"/>
          <p:nvPr/>
        </p:nvSpPr>
        <p:spPr>
          <a:xfrm>
            <a:off x="0" y="0"/>
            <a:ext cx="4062331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Programming Languages Used:</a:t>
            </a:r>
          </a:p>
          <a:p>
            <a:endParaRPr lang="en-US" sz="2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1-C#</a:t>
            </a: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2-SQL</a:t>
            </a:r>
          </a:p>
          <a:p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 Used:</a:t>
            </a:r>
          </a:p>
          <a:p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1-WinForms</a:t>
            </a: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2-Guna 2</a:t>
            </a: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3-Bunifu</a:t>
            </a:r>
          </a:p>
          <a:p>
            <a:endPara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Programs Used:</a:t>
            </a:r>
          </a:p>
          <a:p>
            <a:endParaRPr lang="en-US" sz="20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1-Visual Studio 2022</a:t>
            </a:r>
          </a:p>
          <a:p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2-Microsoft SQL Server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0D7F7-7466-E6CE-50E6-2A34FB32449C}"/>
              </a:ext>
            </a:extLst>
          </p:cNvPr>
          <p:cNvSpPr txBox="1"/>
          <p:nvPr/>
        </p:nvSpPr>
        <p:spPr>
          <a:xfrm>
            <a:off x="5224339" y="0"/>
            <a:ext cx="2763898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>
                <a:solidFill>
                  <a:schemeClr val="bg1"/>
                </a:solidFill>
              </a:rPr>
              <a:t>Design Planning:</a:t>
            </a:r>
          </a:p>
          <a:p>
            <a:endParaRPr lang="en-US" sz="2000" b="1" u="sng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1- Figma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u="sng" dirty="0">
                <a:solidFill>
                  <a:schemeClr val="bg1"/>
                </a:solidFill>
              </a:rPr>
              <a:t>Team Work: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1-GitHub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u="sng" dirty="0">
                <a:solidFill>
                  <a:schemeClr val="bg1"/>
                </a:solidFill>
              </a:rPr>
              <a:t>Videos &amp; Images:</a:t>
            </a:r>
          </a:p>
          <a:p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1-DaVinci Resolve 18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4-Stream Elements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3-PhotoGimp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4-Krita</a:t>
            </a:r>
          </a:p>
        </p:txBody>
      </p:sp>
    </p:spTree>
    <p:extLst>
      <p:ext uri="{BB962C8B-B14F-4D97-AF65-F5344CB8AC3E}">
        <p14:creationId xmlns:p14="http://schemas.microsoft.com/office/powerpoint/2010/main" val="1515011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C323E593-3BA1-3ABE-135B-429A6DAED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71235C-5ACC-8E37-F2A1-CC5553C096F3}"/>
              </a:ext>
            </a:extLst>
          </p:cNvPr>
          <p:cNvSpPr txBox="1"/>
          <p:nvPr/>
        </p:nvSpPr>
        <p:spPr>
          <a:xfrm>
            <a:off x="3111335" y="3722916"/>
            <a:ext cx="30700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500424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04D3F9-5909-24F0-76A5-276EA9D51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1201" y="462702"/>
            <a:ext cx="6601597" cy="2972476"/>
          </a:xfrm>
        </p:spPr>
        <p:txBody>
          <a:bodyPr/>
          <a:lstStyle/>
          <a:p>
            <a:pPr marL="13970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    </a:t>
            </a:r>
            <a:r>
              <a:rPr 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by</a:t>
            </a:r>
          </a:p>
          <a:p>
            <a:pPr marL="139700" indent="0">
              <a:buNone/>
            </a:pPr>
            <a:endParaRPr lang="en-US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9700" indent="0">
              <a:buNone/>
            </a:pPr>
            <a:r>
              <a:rPr lang="en-US" sz="2000" b="1" dirty="0"/>
              <a:t>        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Hossam Walid</a:t>
            </a:r>
            <a:r>
              <a:rPr lang="en-US" sz="2000" b="1" dirty="0"/>
              <a:t>                          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Mohamed Saeed</a:t>
            </a:r>
          </a:p>
          <a:p>
            <a:pPr marL="139700" indent="0">
              <a:buNone/>
            </a:pP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970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Aml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Rashwan</a:t>
            </a: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             Ahmed </a:t>
            </a:r>
            <a:r>
              <a:rPr lang="en-US" sz="1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Gharieb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9700" indent="0">
              <a:buNone/>
            </a:pP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970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Khaled Mohamed                          Kareem Essam</a:t>
            </a:r>
          </a:p>
          <a:p>
            <a:pPr marL="139700" indent="0">
              <a:buNone/>
            </a:pP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139700" indent="0">
              <a:buNone/>
            </a:pPr>
            <a:r>
              <a:rPr lang="en-US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Mohamed Answer                         Ahmed Atef 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7DE0CC3C-A9C1-EFB5-77A6-0F5A5289E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022" y="3342503"/>
            <a:ext cx="1834978" cy="180099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>
            <a:extLst>
              <a:ext uri="{FF2B5EF4-FFF2-40B4-BE49-F238E27FC236}">
                <a16:creationId xmlns:a16="http://schemas.microsoft.com/office/drawing/2014/main" id="{DC2E0DEC-2E81-E9CB-DFA9-957F5D21D7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B950B1E-B240-8AFF-32A7-F97A570F3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7045481-7637-D864-3A94-68EE61529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457"/>
            <a:ext cx="4572000" cy="5096586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4C2923E7-A5AD-F04B-5506-151DE892D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-23457"/>
            <a:ext cx="4572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2A484BB-321E-95B7-3230-F8739AD74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18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90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7ABFCDA-7C61-E387-72FA-396B95A72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364" y="914852"/>
            <a:ext cx="5163271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990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2612DB5-99E8-6E9D-1DEB-6A7BFBC6A6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90103"/>
      </p:ext>
    </p:extLst>
  </p:cSld>
  <p:clrMapOvr>
    <a:masterClrMapping/>
  </p:clrMapOvr>
</p:sld>
</file>

<file path=ppt/theme/theme1.xml><?xml version="1.0" encoding="utf-8"?>
<a:theme xmlns:a="http://schemas.openxmlformats.org/drawingml/2006/main" name="eSports Campaign by Slidesgo">
  <a:themeElements>
    <a:clrScheme name="Simple Light">
      <a:dk1>
        <a:srgbClr val="000000"/>
      </a:dk1>
      <a:lt1>
        <a:srgbClr val="FFFFFF"/>
      </a:lt1>
      <a:dk2>
        <a:srgbClr val="474747"/>
      </a:dk2>
      <a:lt2>
        <a:srgbClr val="EEEEEE"/>
      </a:lt2>
      <a:accent1>
        <a:srgbClr val="FF111E"/>
      </a:accent1>
      <a:accent2>
        <a:srgbClr val="EEEEEE"/>
      </a:accent2>
      <a:accent3>
        <a:srgbClr val="474747"/>
      </a:accent3>
      <a:accent4>
        <a:srgbClr val="FFFFFF"/>
      </a:accent4>
      <a:accent5>
        <a:srgbClr val="000000"/>
      </a:accent5>
      <a:accent6>
        <a:srgbClr val="FF111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211</Words>
  <Application>Microsoft Office PowerPoint</Application>
  <PresentationFormat>On-screen Show (16:9)</PresentationFormat>
  <Paragraphs>58</Paragraphs>
  <Slides>21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Orbitron</vt:lpstr>
      <vt:lpstr>Arial</vt:lpstr>
      <vt:lpstr>Comfortaa</vt:lpstr>
      <vt:lpstr>Baskerville Old Face</vt:lpstr>
      <vt:lpstr>Orbitron Medium</vt:lpstr>
      <vt:lpstr>Open Sans</vt:lpstr>
      <vt:lpstr>Roboto Condensed Light</vt:lpstr>
      <vt:lpstr>eSports Campaign by Slidesgo</vt:lpstr>
      <vt:lpstr>PowerPoint Presentation</vt:lpstr>
      <vt:lpstr>SAHM    KHAYAAL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SAHM    KHAYAAL</dc:title>
  <cp:lastModifiedBy>mohamed saeed</cp:lastModifiedBy>
  <cp:revision>7</cp:revision>
  <dcterms:modified xsi:type="dcterms:W3CDTF">2023-05-15T18:45:49Z</dcterms:modified>
</cp:coreProperties>
</file>